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3" d="100"/>
          <a:sy n="53" d="100"/>
        </p:scale>
        <p:origin x="2268" y="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3B6BE-BC4B-4A6E-AF01-EA0662DB1BD6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D2FF-3830-42B2-8029-36CBCA9020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241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3B6BE-BC4B-4A6E-AF01-EA0662DB1BD6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D2FF-3830-42B2-8029-36CBCA9020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179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3B6BE-BC4B-4A6E-AF01-EA0662DB1BD6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D2FF-3830-42B2-8029-36CBCA9020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513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3B6BE-BC4B-4A6E-AF01-EA0662DB1BD6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D2FF-3830-42B2-8029-36CBCA9020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5588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3B6BE-BC4B-4A6E-AF01-EA0662DB1BD6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D2FF-3830-42B2-8029-36CBCA9020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976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3B6BE-BC4B-4A6E-AF01-EA0662DB1BD6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D2FF-3830-42B2-8029-36CBCA9020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311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3B6BE-BC4B-4A6E-AF01-EA0662DB1BD6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D2FF-3830-42B2-8029-36CBCA9020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7118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3B6BE-BC4B-4A6E-AF01-EA0662DB1BD6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D2FF-3830-42B2-8029-36CBCA9020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973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3B6BE-BC4B-4A6E-AF01-EA0662DB1BD6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D2FF-3830-42B2-8029-36CBCA9020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027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3B6BE-BC4B-4A6E-AF01-EA0662DB1BD6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D2FF-3830-42B2-8029-36CBCA9020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845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3B6BE-BC4B-4A6E-AF01-EA0662DB1BD6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D2FF-3830-42B2-8029-36CBCA9020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0437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3B6BE-BC4B-4A6E-AF01-EA0662DB1BD6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0D2FF-3830-42B2-8029-36CBCA9020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665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>
          <a:xfrm>
            <a:off x="52158" y="333912"/>
            <a:ext cx="6669360" cy="863057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41773" y="755576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本日医療機関を受診された方へ</a:t>
            </a:r>
            <a:endParaRPr kumimoji="1" lang="ja-JP" altLang="en-US" sz="32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927223" y="1331640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～滋賀県からのお願い～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5352" y="1850787"/>
            <a:ext cx="6462669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①十分な感染予防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手洗い、マスク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を行い、</a:t>
            </a:r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自宅で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安静に過ごしてください。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②</a:t>
            </a:r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咳症状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がある間は必ず</a:t>
            </a:r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マスクを着用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してください。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③症状がなくなっても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週間はできるだけ自宅で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安静に過ごしてください。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④「受診した時より</a:t>
            </a:r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悪化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した場合」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「３～５日経過しても、</a:t>
            </a:r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症状が改善しない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場合」は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再度受診してください。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⑤看病する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方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は、「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マスクの着用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」と「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手洗い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」の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徹底をお願いします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⑥消毒にはアルコールが有効です。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6700" y="7112431"/>
            <a:ext cx="1067945" cy="124668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9179" y="6916409"/>
            <a:ext cx="1265766" cy="1423320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2416671" y="8421867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滋　　賀　　県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7034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30</Words>
  <Application>Microsoft Office PowerPoint</Application>
  <PresentationFormat>画面に合わせる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</dc:creator>
  <cp:lastModifiedBy>舟山　理沙</cp:lastModifiedBy>
  <cp:revision>17</cp:revision>
  <cp:lastPrinted>2020-01-29T05:30:54Z</cp:lastPrinted>
  <dcterms:created xsi:type="dcterms:W3CDTF">2018-11-27T01:17:49Z</dcterms:created>
  <dcterms:modified xsi:type="dcterms:W3CDTF">2020-01-29T05:33:33Z</dcterms:modified>
</cp:coreProperties>
</file>